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5991248-A308-4EB6-91B9-FCA126C917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2" name="矩形: 摺角紙張 11">
            <a:extLst>
              <a:ext uri="{FF2B5EF4-FFF2-40B4-BE49-F238E27FC236}">
                <a16:creationId xmlns:a16="http://schemas.microsoft.com/office/drawing/2014/main" id="{5C794A8D-5E1B-4454-AA5D-8484357D588A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 i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99038AE-94BF-4C0F-90B0-2DC84EDF65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836FB498-7CDC-4778-BE49-A61D457263B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养生之道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一、从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做起｜</a:t>
            </a:r>
            <a:r>
              <a:rPr lang="en-US" altLang="zh-TW" dirty="0"/>
              <a:t>to start from…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保持健康的方法很多，最重要、最基本的就是</a:t>
            </a: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日常生活</a:t>
            </a:r>
            <a:r>
              <a:rPr lang="zh-TW" altLang="en-US" dirty="0">
                <a:solidFill>
                  <a:srgbClr val="FF0000"/>
                </a:solidFill>
              </a:rPr>
              <a:t>做起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保护环境、避免资源浪费最好</a:t>
            </a: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吃当季、当地的食物</a:t>
            </a:r>
            <a:r>
              <a:rPr lang="zh-TW" altLang="en-US" dirty="0">
                <a:solidFill>
                  <a:srgbClr val="FF0000"/>
                </a:solidFill>
              </a:rPr>
              <a:t>做起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成功的企业家建议想做大事的人应该先</a:t>
            </a: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小事</a:t>
            </a:r>
            <a:r>
              <a:rPr lang="zh-TW" altLang="en-US" dirty="0">
                <a:solidFill>
                  <a:srgbClr val="FF0000"/>
                </a:solidFill>
              </a:rPr>
              <a:t>做起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二、有助于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to be helpful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适当的运动</a:t>
            </a:r>
            <a:r>
              <a:rPr lang="zh-TW" altLang="en-US" dirty="0">
                <a:solidFill>
                  <a:srgbClr val="FF0000"/>
                </a:solidFill>
              </a:rPr>
              <a:t>有助于</a:t>
            </a:r>
            <a:r>
              <a:rPr lang="zh-TW" altLang="en-US" dirty="0"/>
              <a:t>增加抵抗力、预防疾病。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网路行销加上开实体店面的经营方式</a:t>
            </a:r>
            <a:r>
              <a:rPr lang="zh-TW" altLang="en-US" dirty="0">
                <a:solidFill>
                  <a:srgbClr val="FF0000"/>
                </a:solidFill>
              </a:rPr>
              <a:t>有助于</a:t>
            </a:r>
            <a:r>
              <a:rPr lang="zh-TW" altLang="en-US" dirty="0"/>
              <a:t>扩展业务。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根据研究，常说「请」、「谢谢」</a:t>
            </a:r>
            <a:r>
              <a:rPr lang="zh-TW" altLang="en-US" dirty="0">
                <a:solidFill>
                  <a:srgbClr val="FF0000"/>
                </a:solidFill>
              </a:rPr>
              <a:t>有助于</a:t>
            </a:r>
            <a:r>
              <a:rPr lang="zh-TW" altLang="en-US" dirty="0"/>
              <a:t>改善职场的人际关系。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zh-TW" altLang="en-US" dirty="0">
                <a:latin typeface="標楷體" panose="03000509000000000000" pitchFamily="65" charset="-120"/>
              </a:rPr>
              <a:t>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方面｜</a:t>
            </a:r>
            <a:r>
              <a:rPr lang="en-US" altLang="zh-TW" dirty="0"/>
              <a:t>in terms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睡眠</a:t>
            </a:r>
            <a:r>
              <a:rPr lang="zh-TW" altLang="en-US" dirty="0">
                <a:solidFill>
                  <a:srgbClr val="FF0000"/>
                </a:solidFill>
              </a:rPr>
              <a:t>方面</a:t>
            </a:r>
            <a:r>
              <a:rPr lang="zh-TW" altLang="en-US" dirty="0"/>
              <a:t>，专家建议每天应至少睡六个钟头。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这项新产品不但品质佳，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价格</a:t>
            </a:r>
            <a:r>
              <a:rPr lang="zh-TW" altLang="en-US" dirty="0">
                <a:solidFill>
                  <a:srgbClr val="FF0000"/>
                </a:solidFill>
              </a:rPr>
              <a:t>方面</a:t>
            </a:r>
            <a:r>
              <a:rPr lang="zh-TW" altLang="en-US" dirty="0"/>
              <a:t>也有竞争力，所以销售状况十分理想。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以前的父母多希望孩子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学习</a:t>
            </a:r>
            <a:r>
              <a:rPr lang="zh-TW" altLang="en-US" dirty="0">
                <a:solidFill>
                  <a:srgbClr val="FF0000"/>
                </a:solidFill>
              </a:rPr>
              <a:t>方面</a:t>
            </a:r>
            <a:r>
              <a:rPr lang="zh-TW" altLang="en-US" dirty="0"/>
              <a:t>有好的表现，但是这样的观念已经慢慢改变了。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230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2026-04-24T08:26:03Z</dcterms:modified>
</cp:coreProperties>
</file>